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4" d="100"/>
          <a:sy n="114" d="100"/>
        </p:scale>
        <p:origin x="126" y="4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D9D536-78CF-4A27-602B-67161298E8D2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258562" y="6530340"/>
            <a:ext cx="170021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9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Information Classification: GENERAL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Ricardo García Ramírez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2024-08-03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1344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Garcia, Ricardo</cp:lastModifiedBy>
  <cp:revision>199</cp:revision>
  <dcterms:created xsi:type="dcterms:W3CDTF">2021-04-29T18:58:34Z</dcterms:created>
  <dcterms:modified xsi:type="dcterms:W3CDTF">2024-08-04T03:52:30Z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b60f8386-55a0-404e-9dce-4d5bc8b309d8_Enabled">
    <vt:lpwstr>true</vt:lpwstr>
  </property>
  <property fmtid="{D5CDD505-2E9C-101B-9397-08002B2CF9AE}" pid="4" name="MSIP_Label_b60f8386-55a0-404e-9dce-4d5bc8b309d8_SetDate">
    <vt:lpwstr>2024-08-04T03:52:28Z</vt:lpwstr>
  </property>
  <property fmtid="{D5CDD505-2E9C-101B-9397-08002B2CF9AE}" pid="5" name="MSIP_Label_b60f8386-55a0-404e-9dce-4d5bc8b309d8_Method">
    <vt:lpwstr>Standard</vt:lpwstr>
  </property>
  <property fmtid="{D5CDD505-2E9C-101B-9397-08002B2CF9AE}" pid="6" name="MSIP_Label_b60f8386-55a0-404e-9dce-4d5bc8b309d8_Name">
    <vt:lpwstr>b60f8386-55a0-404e-9dce-4d5bc8b309d8</vt:lpwstr>
  </property>
  <property fmtid="{D5CDD505-2E9C-101B-9397-08002B2CF9AE}" pid="7" name="MSIP_Label_b60f8386-55a0-404e-9dce-4d5bc8b309d8_SiteId">
    <vt:lpwstr>7a9376d4-7c43-480f-82ba-a090647f651d</vt:lpwstr>
  </property>
  <property fmtid="{D5CDD505-2E9C-101B-9397-08002B2CF9AE}" pid="8" name="MSIP_Label_b60f8386-55a0-404e-9dce-4d5bc8b309d8_ActionId">
    <vt:lpwstr>21d167e5-b878-4089-8006-8e692407178a</vt:lpwstr>
  </property>
  <property fmtid="{D5CDD505-2E9C-101B-9397-08002B2CF9AE}" pid="9" name="MSIP_Label_b60f8386-55a0-404e-9dce-4d5bc8b309d8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Information Classification: GENERAL</vt:lpwstr>
  </property>
</Properties>
</file>

<file path=docProps/thumbnail.jpeg>
</file>